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858000" cy="9144000"/>
  <p:embeddedFontLst>
    <p:embeddedFont>
      <p:font typeface="Canva Sans" panose="020B0604020202020204" charset="0"/>
      <p:regular r:id="rId3"/>
    </p:embeddedFont>
    <p:embeddedFont>
      <p:font typeface="Gotham" panose="020B0604020202020204" charset="0"/>
      <p:regular r:id="rId4"/>
    </p:embeddedFont>
    <p:embeddedFont>
      <p:font typeface="Intro Rust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3" d="100"/>
          <a:sy n="53" d="100"/>
        </p:scale>
        <p:origin x="27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600" y="271701"/>
            <a:ext cx="7560000" cy="288049"/>
            <a:chOff x="0" y="0"/>
            <a:chExt cx="2709333" cy="10323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09333" cy="103230"/>
            </a:xfrm>
            <a:custGeom>
              <a:avLst/>
              <a:gdLst/>
              <a:ahLst/>
              <a:cxnLst/>
              <a:rect l="l" t="t" r="r" b="b"/>
              <a:pathLst>
                <a:path w="2709333" h="103230">
                  <a:moveTo>
                    <a:pt x="0" y="0"/>
                  </a:moveTo>
                  <a:lnTo>
                    <a:pt x="2709333" y="0"/>
                  </a:lnTo>
                  <a:lnTo>
                    <a:pt x="2709333" y="103230"/>
                  </a:lnTo>
                  <a:lnTo>
                    <a:pt x="0" y="103230"/>
                  </a:lnTo>
                  <a:close/>
                </a:path>
              </a:pathLst>
            </a:custGeom>
            <a:solidFill>
              <a:srgbClr val="00BF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709333" cy="13180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-3600" y="559749"/>
            <a:ext cx="7560000" cy="288049"/>
            <a:chOff x="0" y="0"/>
            <a:chExt cx="2709333" cy="10323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709333" cy="103230"/>
            </a:xfrm>
            <a:custGeom>
              <a:avLst/>
              <a:gdLst/>
              <a:ahLst/>
              <a:cxnLst/>
              <a:rect l="l" t="t" r="r" b="b"/>
              <a:pathLst>
                <a:path w="2709333" h="103230">
                  <a:moveTo>
                    <a:pt x="0" y="0"/>
                  </a:moveTo>
                  <a:lnTo>
                    <a:pt x="2709333" y="0"/>
                  </a:lnTo>
                  <a:lnTo>
                    <a:pt x="2709333" y="103230"/>
                  </a:lnTo>
                  <a:lnTo>
                    <a:pt x="0" y="103230"/>
                  </a:lnTo>
                  <a:close/>
                </a:path>
              </a:pathLst>
            </a:custGeom>
            <a:solidFill>
              <a:srgbClr val="FF313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709333" cy="13180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3600" y="10115903"/>
            <a:ext cx="7560000" cy="288049"/>
            <a:chOff x="0" y="0"/>
            <a:chExt cx="2709333" cy="10323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09333" cy="103230"/>
            </a:xfrm>
            <a:custGeom>
              <a:avLst/>
              <a:gdLst/>
              <a:ahLst/>
              <a:cxnLst/>
              <a:rect l="l" t="t" r="r" b="b"/>
              <a:pathLst>
                <a:path w="2709333" h="103230">
                  <a:moveTo>
                    <a:pt x="0" y="0"/>
                  </a:moveTo>
                  <a:lnTo>
                    <a:pt x="2709333" y="0"/>
                  </a:lnTo>
                  <a:lnTo>
                    <a:pt x="2709333" y="103230"/>
                  </a:lnTo>
                  <a:lnTo>
                    <a:pt x="0" y="103230"/>
                  </a:lnTo>
                  <a:close/>
                </a:path>
              </a:pathLst>
            </a:custGeom>
            <a:solidFill>
              <a:srgbClr val="00BF63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709333" cy="13180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3600" y="10403951"/>
            <a:ext cx="7560000" cy="288049"/>
            <a:chOff x="0" y="0"/>
            <a:chExt cx="2709333" cy="10323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709333" cy="103230"/>
            </a:xfrm>
            <a:custGeom>
              <a:avLst/>
              <a:gdLst/>
              <a:ahLst/>
              <a:cxnLst/>
              <a:rect l="l" t="t" r="r" b="b"/>
              <a:pathLst>
                <a:path w="2709333" h="103230">
                  <a:moveTo>
                    <a:pt x="0" y="0"/>
                  </a:moveTo>
                  <a:lnTo>
                    <a:pt x="2709333" y="0"/>
                  </a:lnTo>
                  <a:lnTo>
                    <a:pt x="2709333" y="103230"/>
                  </a:lnTo>
                  <a:lnTo>
                    <a:pt x="0" y="103230"/>
                  </a:lnTo>
                  <a:close/>
                </a:path>
              </a:pathLst>
            </a:custGeom>
            <a:solidFill>
              <a:srgbClr val="FF3131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709333" cy="13180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0" y="847798"/>
            <a:ext cx="7556400" cy="316460"/>
            <a:chOff x="0" y="0"/>
            <a:chExt cx="10456880" cy="38995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742813" cy="389954"/>
            </a:xfrm>
            <a:custGeom>
              <a:avLst/>
              <a:gdLst/>
              <a:ahLst/>
              <a:cxnLst/>
              <a:rect l="l" t="t" r="r" b="b"/>
              <a:pathLst>
                <a:path w="1742813" h="389954">
                  <a:moveTo>
                    <a:pt x="0" y="0"/>
                  </a:moveTo>
                  <a:lnTo>
                    <a:pt x="1742813" y="0"/>
                  </a:lnTo>
                  <a:lnTo>
                    <a:pt x="1742813" y="389954"/>
                  </a:lnTo>
                  <a:lnTo>
                    <a:pt x="0" y="38995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1742813" y="0"/>
              <a:ext cx="1742813" cy="389954"/>
            </a:xfrm>
            <a:custGeom>
              <a:avLst/>
              <a:gdLst/>
              <a:ahLst/>
              <a:cxnLst/>
              <a:rect l="l" t="t" r="r" b="b"/>
              <a:pathLst>
                <a:path w="1742813" h="389954">
                  <a:moveTo>
                    <a:pt x="0" y="0"/>
                  </a:moveTo>
                  <a:lnTo>
                    <a:pt x="1742814" y="0"/>
                  </a:lnTo>
                  <a:lnTo>
                    <a:pt x="1742814" y="389954"/>
                  </a:lnTo>
                  <a:lnTo>
                    <a:pt x="0" y="38995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3485627" y="0"/>
              <a:ext cx="1742813" cy="389954"/>
            </a:xfrm>
            <a:custGeom>
              <a:avLst/>
              <a:gdLst/>
              <a:ahLst/>
              <a:cxnLst/>
              <a:rect l="l" t="t" r="r" b="b"/>
              <a:pathLst>
                <a:path w="1742813" h="389954">
                  <a:moveTo>
                    <a:pt x="0" y="0"/>
                  </a:moveTo>
                  <a:lnTo>
                    <a:pt x="1742813" y="0"/>
                  </a:lnTo>
                  <a:lnTo>
                    <a:pt x="1742813" y="389954"/>
                  </a:lnTo>
                  <a:lnTo>
                    <a:pt x="0" y="38995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5228440" y="0"/>
              <a:ext cx="1742813" cy="389954"/>
            </a:xfrm>
            <a:custGeom>
              <a:avLst/>
              <a:gdLst/>
              <a:ahLst/>
              <a:cxnLst/>
              <a:rect l="l" t="t" r="r" b="b"/>
              <a:pathLst>
                <a:path w="1742813" h="389954">
                  <a:moveTo>
                    <a:pt x="0" y="0"/>
                  </a:moveTo>
                  <a:lnTo>
                    <a:pt x="1742813" y="0"/>
                  </a:lnTo>
                  <a:lnTo>
                    <a:pt x="1742813" y="389954"/>
                  </a:lnTo>
                  <a:lnTo>
                    <a:pt x="0" y="38995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6971253" y="0"/>
              <a:ext cx="1742813" cy="389954"/>
            </a:xfrm>
            <a:custGeom>
              <a:avLst/>
              <a:gdLst/>
              <a:ahLst/>
              <a:cxnLst/>
              <a:rect l="l" t="t" r="r" b="b"/>
              <a:pathLst>
                <a:path w="1742813" h="389954">
                  <a:moveTo>
                    <a:pt x="0" y="0"/>
                  </a:moveTo>
                  <a:lnTo>
                    <a:pt x="1742814" y="0"/>
                  </a:lnTo>
                  <a:lnTo>
                    <a:pt x="1742814" y="389954"/>
                  </a:lnTo>
                  <a:lnTo>
                    <a:pt x="0" y="38995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8714067" y="0"/>
              <a:ext cx="1742813" cy="389954"/>
            </a:xfrm>
            <a:custGeom>
              <a:avLst/>
              <a:gdLst/>
              <a:ahLst/>
              <a:cxnLst/>
              <a:rect l="l" t="t" r="r" b="b"/>
              <a:pathLst>
                <a:path w="1742813" h="389954">
                  <a:moveTo>
                    <a:pt x="0" y="0"/>
                  </a:moveTo>
                  <a:lnTo>
                    <a:pt x="1742813" y="0"/>
                  </a:lnTo>
                  <a:lnTo>
                    <a:pt x="1742813" y="389954"/>
                  </a:lnTo>
                  <a:lnTo>
                    <a:pt x="0" y="38995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0" y="9619129"/>
            <a:ext cx="7556400" cy="299199"/>
            <a:chOff x="0" y="0"/>
            <a:chExt cx="10456880" cy="389954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1742813" cy="389954"/>
            </a:xfrm>
            <a:custGeom>
              <a:avLst/>
              <a:gdLst/>
              <a:ahLst/>
              <a:cxnLst/>
              <a:rect l="l" t="t" r="r" b="b"/>
              <a:pathLst>
                <a:path w="1742813" h="389954">
                  <a:moveTo>
                    <a:pt x="0" y="0"/>
                  </a:moveTo>
                  <a:lnTo>
                    <a:pt x="1742813" y="0"/>
                  </a:lnTo>
                  <a:lnTo>
                    <a:pt x="1742813" y="389954"/>
                  </a:lnTo>
                  <a:lnTo>
                    <a:pt x="0" y="38995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1742813" y="0"/>
              <a:ext cx="1742813" cy="389954"/>
            </a:xfrm>
            <a:custGeom>
              <a:avLst/>
              <a:gdLst/>
              <a:ahLst/>
              <a:cxnLst/>
              <a:rect l="l" t="t" r="r" b="b"/>
              <a:pathLst>
                <a:path w="1742813" h="389954">
                  <a:moveTo>
                    <a:pt x="0" y="0"/>
                  </a:moveTo>
                  <a:lnTo>
                    <a:pt x="1742814" y="0"/>
                  </a:lnTo>
                  <a:lnTo>
                    <a:pt x="1742814" y="389954"/>
                  </a:lnTo>
                  <a:lnTo>
                    <a:pt x="0" y="38995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3485627" y="0"/>
              <a:ext cx="1742813" cy="389954"/>
            </a:xfrm>
            <a:custGeom>
              <a:avLst/>
              <a:gdLst/>
              <a:ahLst/>
              <a:cxnLst/>
              <a:rect l="l" t="t" r="r" b="b"/>
              <a:pathLst>
                <a:path w="1742813" h="389954">
                  <a:moveTo>
                    <a:pt x="0" y="0"/>
                  </a:moveTo>
                  <a:lnTo>
                    <a:pt x="1742813" y="0"/>
                  </a:lnTo>
                  <a:lnTo>
                    <a:pt x="1742813" y="389954"/>
                  </a:lnTo>
                  <a:lnTo>
                    <a:pt x="0" y="38995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5228440" y="0"/>
              <a:ext cx="1742813" cy="389954"/>
            </a:xfrm>
            <a:custGeom>
              <a:avLst/>
              <a:gdLst/>
              <a:ahLst/>
              <a:cxnLst/>
              <a:rect l="l" t="t" r="r" b="b"/>
              <a:pathLst>
                <a:path w="1742813" h="389954">
                  <a:moveTo>
                    <a:pt x="0" y="0"/>
                  </a:moveTo>
                  <a:lnTo>
                    <a:pt x="1742813" y="0"/>
                  </a:lnTo>
                  <a:lnTo>
                    <a:pt x="1742813" y="389954"/>
                  </a:lnTo>
                  <a:lnTo>
                    <a:pt x="0" y="38995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6971253" y="0"/>
              <a:ext cx="1742813" cy="389954"/>
            </a:xfrm>
            <a:custGeom>
              <a:avLst/>
              <a:gdLst/>
              <a:ahLst/>
              <a:cxnLst/>
              <a:rect l="l" t="t" r="r" b="b"/>
              <a:pathLst>
                <a:path w="1742813" h="389954">
                  <a:moveTo>
                    <a:pt x="0" y="0"/>
                  </a:moveTo>
                  <a:lnTo>
                    <a:pt x="1742814" y="0"/>
                  </a:lnTo>
                  <a:lnTo>
                    <a:pt x="1742814" y="389954"/>
                  </a:lnTo>
                  <a:lnTo>
                    <a:pt x="0" y="38995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714067" y="0"/>
              <a:ext cx="1742813" cy="389954"/>
            </a:xfrm>
            <a:custGeom>
              <a:avLst/>
              <a:gdLst/>
              <a:ahLst/>
              <a:cxnLst/>
              <a:rect l="l" t="t" r="r" b="b"/>
              <a:pathLst>
                <a:path w="1742813" h="389954">
                  <a:moveTo>
                    <a:pt x="0" y="0"/>
                  </a:moveTo>
                  <a:lnTo>
                    <a:pt x="1742813" y="0"/>
                  </a:lnTo>
                  <a:lnTo>
                    <a:pt x="1742813" y="389954"/>
                  </a:lnTo>
                  <a:lnTo>
                    <a:pt x="0" y="38995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" name="Freeform 28"/>
          <p:cNvSpPr/>
          <p:nvPr/>
        </p:nvSpPr>
        <p:spPr>
          <a:xfrm>
            <a:off x="34891" y="4949245"/>
            <a:ext cx="7556499" cy="5047055"/>
          </a:xfrm>
          <a:custGeom>
            <a:avLst/>
            <a:gdLst/>
            <a:ahLst/>
            <a:cxnLst/>
            <a:rect l="l" t="t" r="r" b="b"/>
            <a:pathLst>
              <a:path w="7701330" h="5124885">
                <a:moveTo>
                  <a:pt x="0" y="0"/>
                </a:moveTo>
                <a:lnTo>
                  <a:pt x="7701330" y="0"/>
                </a:lnTo>
                <a:lnTo>
                  <a:pt x="7701330" y="5124885"/>
                </a:lnTo>
                <a:lnTo>
                  <a:pt x="0" y="512488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24000"/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29" name="Freeform 29"/>
          <p:cNvSpPr/>
          <p:nvPr/>
        </p:nvSpPr>
        <p:spPr>
          <a:xfrm>
            <a:off x="245738" y="6017054"/>
            <a:ext cx="7061323" cy="35307"/>
          </a:xfrm>
          <a:custGeom>
            <a:avLst/>
            <a:gdLst/>
            <a:ahLst/>
            <a:cxnLst/>
            <a:rect l="l" t="t" r="r" b="b"/>
            <a:pathLst>
              <a:path w="7061323" h="35307">
                <a:moveTo>
                  <a:pt x="0" y="0"/>
                </a:moveTo>
                <a:lnTo>
                  <a:pt x="7061324" y="0"/>
                </a:lnTo>
                <a:lnTo>
                  <a:pt x="7061324" y="35307"/>
                </a:lnTo>
                <a:lnTo>
                  <a:pt x="0" y="3530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0" name="Freeform 30"/>
          <p:cNvSpPr/>
          <p:nvPr/>
        </p:nvSpPr>
        <p:spPr>
          <a:xfrm>
            <a:off x="4379717" y="8647883"/>
            <a:ext cx="3068315" cy="15342"/>
          </a:xfrm>
          <a:custGeom>
            <a:avLst/>
            <a:gdLst/>
            <a:ahLst/>
            <a:cxnLst/>
            <a:rect l="l" t="t" r="r" b="b"/>
            <a:pathLst>
              <a:path w="3068315" h="15342">
                <a:moveTo>
                  <a:pt x="0" y="0"/>
                </a:moveTo>
                <a:lnTo>
                  <a:pt x="3068316" y="0"/>
                </a:lnTo>
                <a:lnTo>
                  <a:pt x="3068316" y="15342"/>
                </a:lnTo>
                <a:lnTo>
                  <a:pt x="0" y="15342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1" name="Freeform 31"/>
          <p:cNvSpPr/>
          <p:nvPr/>
        </p:nvSpPr>
        <p:spPr>
          <a:xfrm>
            <a:off x="6262081" y="3603310"/>
            <a:ext cx="1188070" cy="1210772"/>
          </a:xfrm>
          <a:custGeom>
            <a:avLst/>
            <a:gdLst/>
            <a:ahLst/>
            <a:cxnLst/>
            <a:rect l="l" t="t" r="r" b="b"/>
            <a:pathLst>
              <a:path w="1188070" h="1210772">
                <a:moveTo>
                  <a:pt x="0" y="0"/>
                </a:moveTo>
                <a:lnTo>
                  <a:pt x="1188070" y="0"/>
                </a:lnTo>
                <a:lnTo>
                  <a:pt x="1188070" y="1210771"/>
                </a:lnTo>
                <a:lnTo>
                  <a:pt x="0" y="121077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alphaModFix amt="23000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2" name="Freeform 32"/>
          <p:cNvSpPr/>
          <p:nvPr/>
        </p:nvSpPr>
        <p:spPr>
          <a:xfrm flipH="1">
            <a:off x="111015" y="3540756"/>
            <a:ext cx="1188070" cy="1210772"/>
          </a:xfrm>
          <a:custGeom>
            <a:avLst/>
            <a:gdLst/>
            <a:ahLst/>
            <a:cxnLst/>
            <a:rect l="l" t="t" r="r" b="b"/>
            <a:pathLst>
              <a:path w="1188070" h="1210772">
                <a:moveTo>
                  <a:pt x="1188070" y="0"/>
                </a:moveTo>
                <a:lnTo>
                  <a:pt x="0" y="0"/>
                </a:lnTo>
                <a:lnTo>
                  <a:pt x="0" y="1210772"/>
                </a:lnTo>
                <a:lnTo>
                  <a:pt x="1188070" y="1210772"/>
                </a:lnTo>
                <a:lnTo>
                  <a:pt x="1188070" y="0"/>
                </a:lnTo>
                <a:close/>
              </a:path>
            </a:pathLst>
          </a:custGeom>
          <a:blipFill>
            <a:blip r:embed="rId7">
              <a:alphaModFix amt="23000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3" name="Freeform 33"/>
          <p:cNvSpPr/>
          <p:nvPr/>
        </p:nvSpPr>
        <p:spPr>
          <a:xfrm>
            <a:off x="2776593" y="1242088"/>
            <a:ext cx="2029484" cy="2029484"/>
          </a:xfrm>
          <a:custGeom>
            <a:avLst/>
            <a:gdLst/>
            <a:ahLst/>
            <a:cxnLst/>
            <a:rect l="l" t="t" r="r" b="b"/>
            <a:pathLst>
              <a:path w="2029484" h="2029484">
                <a:moveTo>
                  <a:pt x="0" y="0"/>
                </a:moveTo>
                <a:lnTo>
                  <a:pt x="2029484" y="0"/>
                </a:lnTo>
                <a:lnTo>
                  <a:pt x="2029484" y="2029485"/>
                </a:lnTo>
                <a:lnTo>
                  <a:pt x="0" y="2029485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4" name="TextBox 34"/>
          <p:cNvSpPr txBox="1"/>
          <p:nvPr/>
        </p:nvSpPr>
        <p:spPr>
          <a:xfrm>
            <a:off x="2324032" y="2845737"/>
            <a:ext cx="2978218" cy="5915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031"/>
              </a:lnSpc>
              <a:spcBef>
                <a:spcPct val="0"/>
              </a:spcBef>
            </a:pPr>
            <a:r>
              <a:rPr lang="en-US" sz="3593" dirty="0">
                <a:solidFill>
                  <a:srgbClr val="000000"/>
                </a:solidFill>
                <a:latin typeface="Gotham"/>
              </a:rPr>
              <a:t>Удостоява с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720850" y="4099261"/>
            <a:ext cx="4390331" cy="1228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985"/>
              </a:lnSpc>
              <a:spcBef>
                <a:spcPct val="0"/>
              </a:spcBef>
            </a:pPr>
            <a:r>
              <a:rPr lang="en-US" sz="7132" dirty="0">
                <a:solidFill>
                  <a:srgbClr val="000000"/>
                </a:solidFill>
                <a:latin typeface="Intro Rust"/>
              </a:rPr>
              <a:t>ГРАМОТА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320589" y="6169871"/>
            <a:ext cx="4941492" cy="13786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87"/>
              </a:lnSpc>
              <a:spcBef>
                <a:spcPct val="0"/>
              </a:spcBef>
            </a:pPr>
            <a:r>
              <a:rPr lang="en-US" sz="2634">
                <a:solidFill>
                  <a:srgbClr val="000000"/>
                </a:solidFill>
                <a:latin typeface="Canva Sans"/>
              </a:rPr>
              <a:t>за участие </a:t>
            </a:r>
          </a:p>
          <a:p>
            <a:pPr algn="ctr">
              <a:lnSpc>
                <a:spcPts val="3687"/>
              </a:lnSpc>
              <a:spcBef>
                <a:spcPct val="0"/>
              </a:spcBef>
            </a:pPr>
            <a:r>
              <a:rPr lang="en-US" sz="2634">
                <a:solidFill>
                  <a:srgbClr val="000000"/>
                </a:solidFill>
                <a:latin typeface="Canva Sans"/>
              </a:rPr>
              <a:t>в честването   на </a:t>
            </a:r>
          </a:p>
          <a:p>
            <a:pPr algn="ctr">
              <a:lnSpc>
                <a:spcPts val="3687"/>
              </a:lnSpc>
              <a:spcBef>
                <a:spcPct val="0"/>
              </a:spcBef>
            </a:pPr>
            <a:r>
              <a:rPr lang="en-US" sz="2634">
                <a:solidFill>
                  <a:srgbClr val="000000"/>
                </a:solidFill>
                <a:latin typeface="Canva Sans"/>
              </a:rPr>
              <a:t>Националния празник 3 Март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-47142" y="8578139"/>
            <a:ext cx="2613083" cy="6204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71"/>
              </a:lnSpc>
              <a:spcBef>
                <a:spcPct val="0"/>
              </a:spcBef>
            </a:pPr>
            <a:r>
              <a:rPr lang="en-US" sz="1765" dirty="0">
                <a:solidFill>
                  <a:srgbClr val="000000"/>
                </a:solidFill>
                <a:latin typeface="Canva Sans"/>
              </a:rPr>
              <a:t>03.03.2024 </a:t>
            </a:r>
          </a:p>
          <a:p>
            <a:pPr algn="ctr">
              <a:lnSpc>
                <a:spcPts val="2471"/>
              </a:lnSpc>
              <a:spcBef>
                <a:spcPct val="0"/>
              </a:spcBef>
            </a:pPr>
            <a:r>
              <a:rPr lang="en-US" sz="1765" dirty="0">
                <a:solidFill>
                  <a:srgbClr val="000000"/>
                </a:solidFill>
                <a:latin typeface="Canva Sans"/>
              </a:rPr>
              <a:t>           </a:t>
            </a:r>
            <a:r>
              <a:rPr lang="en-US" sz="1765" dirty="0" err="1">
                <a:solidFill>
                  <a:srgbClr val="000000"/>
                </a:solidFill>
                <a:latin typeface="Canva Sans"/>
              </a:rPr>
              <a:t>град</a:t>
            </a:r>
            <a:r>
              <a:rPr lang="en-US" sz="1765" dirty="0">
                <a:solidFill>
                  <a:srgbClr val="000000"/>
                </a:solidFill>
                <a:latin typeface="Canva Sans"/>
              </a:rPr>
              <a:t>/</a:t>
            </a:r>
            <a:r>
              <a:rPr lang="en-US" sz="1765" dirty="0" err="1">
                <a:solidFill>
                  <a:srgbClr val="000000"/>
                </a:solidFill>
                <a:latin typeface="Canva Sans"/>
              </a:rPr>
              <a:t>село</a:t>
            </a:r>
            <a:r>
              <a:rPr lang="en-US" sz="1765" dirty="0">
                <a:solidFill>
                  <a:srgbClr val="000000"/>
                </a:solidFill>
                <a:latin typeface="Canva Sans"/>
              </a:rPr>
              <a:t> .............. 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4943419" y="8827007"/>
            <a:ext cx="2078255" cy="6129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87"/>
              </a:lnSpc>
              <a:spcBef>
                <a:spcPct val="0"/>
              </a:spcBef>
            </a:pPr>
            <a:r>
              <a:rPr lang="en-US" sz="1776" dirty="0">
                <a:solidFill>
                  <a:srgbClr val="000000"/>
                </a:solidFill>
                <a:latin typeface="Canva Sans"/>
              </a:rPr>
              <a:t>...................................</a:t>
            </a:r>
          </a:p>
          <a:p>
            <a:pPr algn="ctr">
              <a:lnSpc>
                <a:spcPts val="2487"/>
              </a:lnSpc>
              <a:spcBef>
                <a:spcPct val="0"/>
              </a:spcBef>
            </a:pPr>
            <a:r>
              <a:rPr lang="en-US" sz="1776" dirty="0" err="1">
                <a:solidFill>
                  <a:srgbClr val="000000"/>
                </a:solidFill>
                <a:latin typeface="Canva Sans"/>
              </a:rPr>
              <a:t>директор</a:t>
            </a:r>
            <a:endParaRPr lang="en-US" sz="1776" dirty="0">
              <a:solidFill>
                <a:srgbClr val="000000"/>
              </a:solidFill>
              <a:latin typeface="Canv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Gotham</vt:lpstr>
      <vt:lpstr>Intro Rust</vt:lpstr>
      <vt:lpstr>Canva Sans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Elegant Minimalist A4 Stationery Paper Document</dc:title>
  <cp:lastModifiedBy>Tsvetelina Milova</cp:lastModifiedBy>
  <cp:revision>3</cp:revision>
  <dcterms:created xsi:type="dcterms:W3CDTF">2006-08-16T00:00:00Z</dcterms:created>
  <dcterms:modified xsi:type="dcterms:W3CDTF">2024-05-17T20:08:37Z</dcterms:modified>
  <dc:identifier>DAF-A4c5dgQ</dc:identifier>
</cp:coreProperties>
</file>