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>
        <p:scale>
          <a:sx n="69" d="100"/>
          <a:sy n="69" d="100"/>
        </p:scale>
        <p:origin x="137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BA5-EC9E-4CB1-97E8-4B7749595189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E16-8EBE-4FA4-9F52-07A53424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4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BA5-EC9E-4CB1-97E8-4B7749595189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E16-8EBE-4FA4-9F52-07A53424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99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BA5-EC9E-4CB1-97E8-4B7749595189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E16-8EBE-4FA4-9F52-07A53424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03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BA5-EC9E-4CB1-97E8-4B7749595189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E16-8EBE-4FA4-9F52-07A53424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64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BA5-EC9E-4CB1-97E8-4B7749595189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E16-8EBE-4FA4-9F52-07A53424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02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BA5-EC9E-4CB1-97E8-4B7749595189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E16-8EBE-4FA4-9F52-07A53424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45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BA5-EC9E-4CB1-97E8-4B7749595189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E16-8EBE-4FA4-9F52-07A53424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1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BA5-EC9E-4CB1-97E8-4B7749595189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E16-8EBE-4FA4-9F52-07A53424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27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BA5-EC9E-4CB1-97E8-4B7749595189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E16-8EBE-4FA4-9F52-07A53424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49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BA5-EC9E-4CB1-97E8-4B7749595189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E16-8EBE-4FA4-9F52-07A53424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39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BBA5-EC9E-4CB1-97E8-4B7749595189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E16-8EBE-4FA4-9F52-07A53424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4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DBBA5-EC9E-4CB1-97E8-4B7749595189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61E16-8EBE-4FA4-9F52-07A534247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97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157F6529-04A5-D7C2-876F-0038C8920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2" y="0"/>
            <a:ext cx="12192000" cy="6858000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C9CC56D8-FB86-1EB6-FBB3-FBE78FFCFDB1}"/>
              </a:ext>
            </a:extLst>
          </p:cNvPr>
          <p:cNvSpPr txBox="1"/>
          <p:nvPr/>
        </p:nvSpPr>
        <p:spPr>
          <a:xfrm>
            <a:off x="1884981" y="358750"/>
            <a:ext cx="8489064" cy="88955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2800" kern="100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 ЗА УЧЕБНАТА 202</a:t>
            </a:r>
            <a:r>
              <a:rPr lang="en-GB" sz="2800" kern="100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bg-BG" sz="2800" kern="100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2025 г.</a:t>
            </a:r>
            <a:r>
              <a:rPr lang="bg-BG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AAD396-7853-EAB8-AF51-5D4C4F3CAF6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33679" y="236068"/>
            <a:ext cx="37106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7240BFF-0CDD-3391-BDAF-FD50192D8A1A}"/>
              </a:ext>
            </a:extLst>
          </p:cNvPr>
          <p:cNvGrpSpPr/>
          <p:nvPr/>
        </p:nvGrpSpPr>
        <p:grpSpPr>
          <a:xfrm>
            <a:off x="759238" y="985384"/>
            <a:ext cx="1628289" cy="1676122"/>
            <a:chOff x="1742183" y="630479"/>
            <a:chExt cx="1628289" cy="167612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363FAFD-F612-2F4D-75F1-BB548313A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2183" y="898179"/>
              <a:ext cx="1628289" cy="1408422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C8C7164-EAD2-F9F0-EB31-5473DB5975EA}"/>
                </a:ext>
              </a:extLst>
            </p:cNvPr>
            <p:cNvSpPr txBox="1"/>
            <p:nvPr/>
          </p:nvSpPr>
          <p:spPr>
            <a:xfrm>
              <a:off x="1975730" y="630479"/>
              <a:ext cx="1161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b="1" dirty="0">
                  <a:latin typeface="Comic Sans MS" panose="030F0702030302020204" pitchFamily="66" charset="0"/>
                </a:rPr>
                <a:t>Септември</a:t>
              </a:r>
              <a:endParaRPr lang="en-GB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AF32DA4-8EF4-1C84-3910-CA760897289C}"/>
              </a:ext>
            </a:extLst>
          </p:cNvPr>
          <p:cNvGrpSpPr/>
          <p:nvPr/>
        </p:nvGrpSpPr>
        <p:grpSpPr>
          <a:xfrm>
            <a:off x="2617506" y="971851"/>
            <a:ext cx="1628290" cy="1671589"/>
            <a:chOff x="8701290" y="590402"/>
            <a:chExt cx="1628290" cy="167158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13074C-FECA-2900-6512-C57EA58FE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01290" y="898179"/>
              <a:ext cx="1628290" cy="136381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BB28CE5-1632-EFB6-76CF-910E6BF760E9}"/>
                </a:ext>
              </a:extLst>
            </p:cNvPr>
            <p:cNvSpPr txBox="1"/>
            <p:nvPr/>
          </p:nvSpPr>
          <p:spPr>
            <a:xfrm>
              <a:off x="8977554" y="590402"/>
              <a:ext cx="1161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b="1" dirty="0">
                  <a:latin typeface="Comic Sans MS" panose="030F0702030302020204" pitchFamily="66" charset="0"/>
                </a:rPr>
                <a:t>Октомври</a:t>
              </a:r>
              <a:endParaRPr lang="en-GB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C2CFB88-7942-0B40-30D6-4F626DCED25D}"/>
              </a:ext>
            </a:extLst>
          </p:cNvPr>
          <p:cNvGrpSpPr/>
          <p:nvPr/>
        </p:nvGrpSpPr>
        <p:grpSpPr>
          <a:xfrm>
            <a:off x="4475775" y="1019707"/>
            <a:ext cx="1628289" cy="1631113"/>
            <a:chOff x="2194840" y="2472908"/>
            <a:chExt cx="1628289" cy="163111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8101202-AEBF-0303-5075-BDA88BDD8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4840" y="2740209"/>
              <a:ext cx="1628289" cy="136381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A939B67-C153-8D6F-180F-7FE9C8FA406D}"/>
                </a:ext>
              </a:extLst>
            </p:cNvPr>
            <p:cNvSpPr txBox="1"/>
            <p:nvPr/>
          </p:nvSpPr>
          <p:spPr>
            <a:xfrm>
              <a:off x="2556325" y="2472908"/>
              <a:ext cx="1161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b="1" dirty="0">
                  <a:latin typeface="Comic Sans MS" panose="030F0702030302020204" pitchFamily="66" charset="0"/>
                </a:rPr>
                <a:t>Ноември</a:t>
              </a:r>
              <a:endParaRPr lang="en-GB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C877C5D-64AF-324F-45D0-8C079388B77C}"/>
              </a:ext>
            </a:extLst>
          </p:cNvPr>
          <p:cNvGrpSpPr/>
          <p:nvPr/>
        </p:nvGrpSpPr>
        <p:grpSpPr>
          <a:xfrm>
            <a:off x="6334043" y="995436"/>
            <a:ext cx="1628289" cy="1694378"/>
            <a:chOff x="4186124" y="2472908"/>
            <a:chExt cx="1628289" cy="169437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8582B20-15B3-226D-C9CC-84F63AA2A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6124" y="2758864"/>
              <a:ext cx="1628289" cy="1408422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880AEF8-88A5-FC3F-6946-0243234C7514}"/>
                </a:ext>
              </a:extLst>
            </p:cNvPr>
            <p:cNvSpPr txBox="1"/>
            <p:nvPr/>
          </p:nvSpPr>
          <p:spPr>
            <a:xfrm>
              <a:off x="4419671" y="2472908"/>
              <a:ext cx="1161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b="1" dirty="0">
                  <a:latin typeface="Comic Sans MS" panose="030F0702030302020204" pitchFamily="66" charset="0"/>
                </a:rPr>
                <a:t>Декември</a:t>
              </a:r>
              <a:endParaRPr lang="en-GB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00D73F6-BA8A-2487-59FF-9416431D4B06}"/>
              </a:ext>
            </a:extLst>
          </p:cNvPr>
          <p:cNvGrpSpPr/>
          <p:nvPr/>
        </p:nvGrpSpPr>
        <p:grpSpPr>
          <a:xfrm>
            <a:off x="759238" y="2780210"/>
            <a:ext cx="1628289" cy="1666764"/>
            <a:chOff x="6174767" y="2472908"/>
            <a:chExt cx="1628289" cy="166676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91281BF-531C-F8CB-5B7F-F56002621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74767" y="2751426"/>
              <a:ext cx="1628289" cy="138824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14732B-A385-0E58-88AA-E1F5CECDABA1}"/>
                </a:ext>
              </a:extLst>
            </p:cNvPr>
            <p:cNvSpPr txBox="1"/>
            <p:nvPr/>
          </p:nvSpPr>
          <p:spPr>
            <a:xfrm>
              <a:off x="6611136" y="2472908"/>
              <a:ext cx="1161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b="1" dirty="0">
                  <a:latin typeface="Comic Sans MS" panose="030F0702030302020204" pitchFamily="66" charset="0"/>
                </a:rPr>
                <a:t>Януари</a:t>
              </a:r>
              <a:endParaRPr lang="en-GB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57FD4C5-9DA1-1904-5E90-C788B7D4FEB2}"/>
              </a:ext>
            </a:extLst>
          </p:cNvPr>
          <p:cNvGrpSpPr/>
          <p:nvPr/>
        </p:nvGrpSpPr>
        <p:grpSpPr>
          <a:xfrm>
            <a:off x="2617507" y="2784481"/>
            <a:ext cx="1628289" cy="1662493"/>
            <a:chOff x="8163410" y="2451087"/>
            <a:chExt cx="1628289" cy="166249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C665D9A-8914-4BED-2105-0568CC9EA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63410" y="2740209"/>
              <a:ext cx="1628289" cy="1373371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6AC26B-C1BA-4772-3E76-660285997D86}"/>
                </a:ext>
              </a:extLst>
            </p:cNvPr>
            <p:cNvSpPr txBox="1"/>
            <p:nvPr/>
          </p:nvSpPr>
          <p:spPr>
            <a:xfrm>
              <a:off x="8474482" y="2451087"/>
              <a:ext cx="1161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b="1" dirty="0">
                  <a:latin typeface="Comic Sans MS" panose="030F0702030302020204" pitchFamily="66" charset="0"/>
                </a:rPr>
                <a:t>Февруари</a:t>
              </a:r>
              <a:endParaRPr lang="en-GB" sz="14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B29D39A0-9B16-A143-3524-E4FB10103B9A}"/>
              </a:ext>
            </a:extLst>
          </p:cNvPr>
          <p:cNvSpPr/>
          <p:nvPr/>
        </p:nvSpPr>
        <p:spPr>
          <a:xfrm>
            <a:off x="8224274" y="1303213"/>
            <a:ext cx="211457" cy="23607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5849460-AA65-FB4D-6587-F78C4ED80CFA}"/>
              </a:ext>
            </a:extLst>
          </p:cNvPr>
          <p:cNvGrpSpPr/>
          <p:nvPr/>
        </p:nvGrpSpPr>
        <p:grpSpPr>
          <a:xfrm>
            <a:off x="4475775" y="2813854"/>
            <a:ext cx="1666438" cy="1666765"/>
            <a:chOff x="2205817" y="4367797"/>
            <a:chExt cx="1666438" cy="168519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B71F11A-685C-4380-1152-7B37F884A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05817" y="4644566"/>
              <a:ext cx="1617313" cy="1408423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F22FF10-A0EF-8723-49B6-F7C73728A6F9}"/>
                </a:ext>
              </a:extLst>
            </p:cNvPr>
            <p:cNvSpPr txBox="1"/>
            <p:nvPr/>
          </p:nvSpPr>
          <p:spPr>
            <a:xfrm>
              <a:off x="2711062" y="4367797"/>
              <a:ext cx="1161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b="1" dirty="0">
                  <a:latin typeface="Comic Sans MS" panose="030F0702030302020204" pitchFamily="66" charset="0"/>
                </a:rPr>
                <a:t>Март</a:t>
              </a:r>
              <a:endParaRPr lang="en-GB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3B61898-EDD6-E5BD-F6E3-2F9A8D55FEC6}"/>
              </a:ext>
            </a:extLst>
          </p:cNvPr>
          <p:cNvGrpSpPr/>
          <p:nvPr/>
        </p:nvGrpSpPr>
        <p:grpSpPr>
          <a:xfrm>
            <a:off x="6328818" y="2813854"/>
            <a:ext cx="1628289" cy="1653660"/>
            <a:chOff x="4186125" y="4355018"/>
            <a:chExt cx="1628289" cy="165366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46F6F0A-E28A-58C4-74F8-41DCFDFC0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86125" y="4644565"/>
              <a:ext cx="1628289" cy="1364113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DF54BF4-B248-390C-2C9E-99B0EFCC8A80}"/>
                </a:ext>
              </a:extLst>
            </p:cNvPr>
            <p:cNvSpPr txBox="1"/>
            <p:nvPr/>
          </p:nvSpPr>
          <p:spPr>
            <a:xfrm>
              <a:off x="4598529" y="4355018"/>
              <a:ext cx="1161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b="1" dirty="0">
                  <a:latin typeface="Comic Sans MS" panose="030F0702030302020204" pitchFamily="66" charset="0"/>
                </a:rPr>
                <a:t>Април</a:t>
              </a:r>
              <a:endParaRPr lang="en-GB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00A6735-0D70-4ADA-C8DC-4ACE4F4559AB}"/>
              </a:ext>
            </a:extLst>
          </p:cNvPr>
          <p:cNvGrpSpPr/>
          <p:nvPr/>
        </p:nvGrpSpPr>
        <p:grpSpPr>
          <a:xfrm>
            <a:off x="2460149" y="4689062"/>
            <a:ext cx="1707520" cy="1634846"/>
            <a:chOff x="6174768" y="4373833"/>
            <a:chExt cx="1707520" cy="1634846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053CFA3-6FF4-2EF0-6B75-44D75E87F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74768" y="4644566"/>
              <a:ext cx="1628289" cy="1364113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BFCE0CC-3957-CD42-39AE-11F13CA41D55}"/>
                </a:ext>
              </a:extLst>
            </p:cNvPr>
            <p:cNvSpPr txBox="1"/>
            <p:nvPr/>
          </p:nvSpPr>
          <p:spPr>
            <a:xfrm>
              <a:off x="6721095" y="4373833"/>
              <a:ext cx="1161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b="1" dirty="0">
                  <a:latin typeface="Comic Sans MS" panose="030F0702030302020204" pitchFamily="66" charset="0"/>
                </a:rPr>
                <a:t>Май</a:t>
              </a:r>
              <a:endParaRPr lang="en-GB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7A07DA9-E844-E653-CEC3-B8A94D09FF13}"/>
              </a:ext>
            </a:extLst>
          </p:cNvPr>
          <p:cNvGrpSpPr/>
          <p:nvPr/>
        </p:nvGrpSpPr>
        <p:grpSpPr>
          <a:xfrm>
            <a:off x="4640960" y="4708140"/>
            <a:ext cx="1699073" cy="1685192"/>
            <a:chOff x="8163410" y="4367797"/>
            <a:chExt cx="1699073" cy="1685192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B75CFB0-0EB3-E468-0B38-5DF04E1DF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63410" y="4644566"/>
              <a:ext cx="1628289" cy="1408423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F075259-CD35-27A1-1DEA-36EE1385D27A}"/>
                </a:ext>
              </a:extLst>
            </p:cNvPr>
            <p:cNvSpPr txBox="1"/>
            <p:nvPr/>
          </p:nvSpPr>
          <p:spPr>
            <a:xfrm>
              <a:off x="8701290" y="4367797"/>
              <a:ext cx="1161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400" b="1" dirty="0">
                  <a:latin typeface="Comic Sans MS" panose="030F0702030302020204" pitchFamily="66" charset="0"/>
                </a:rPr>
                <a:t>Юни</a:t>
              </a:r>
              <a:endParaRPr lang="en-GB" sz="14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8DD97F49-1ED7-FFD7-898F-80D6D380D309}"/>
              </a:ext>
            </a:extLst>
          </p:cNvPr>
          <p:cNvSpPr/>
          <p:nvPr/>
        </p:nvSpPr>
        <p:spPr>
          <a:xfrm>
            <a:off x="8267279" y="2116929"/>
            <a:ext cx="211457" cy="23607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087E069-FE7A-60E3-B849-2FBFAD7E4876}"/>
              </a:ext>
            </a:extLst>
          </p:cNvPr>
          <p:cNvSpPr/>
          <p:nvPr/>
        </p:nvSpPr>
        <p:spPr>
          <a:xfrm>
            <a:off x="4448065" y="3457694"/>
            <a:ext cx="211457" cy="23607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A26F76C-8503-E5BC-8FCB-04A4227A249F}"/>
              </a:ext>
            </a:extLst>
          </p:cNvPr>
          <p:cNvSpPr/>
          <p:nvPr/>
        </p:nvSpPr>
        <p:spPr>
          <a:xfrm>
            <a:off x="8255471" y="1741709"/>
            <a:ext cx="211457" cy="23607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76C2944A-C43B-A9A2-7F12-CBBA1C1CD12A}"/>
              </a:ext>
            </a:extLst>
          </p:cNvPr>
          <p:cNvSpPr/>
          <p:nvPr/>
        </p:nvSpPr>
        <p:spPr>
          <a:xfrm>
            <a:off x="8683270" y="1093918"/>
            <a:ext cx="2810918" cy="47275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200" b="0" i="0" dirty="0">
              <a:solidFill>
                <a:srgbClr val="272626"/>
              </a:solidFill>
              <a:effectLst/>
              <a:highlight>
                <a:srgbClr val="FFFFFF"/>
              </a:highlight>
              <a:latin typeface="Nunito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CD62C96-A380-D1D8-F756-BA0B1243E45F}"/>
              </a:ext>
            </a:extLst>
          </p:cNvPr>
          <p:cNvSpPr txBox="1"/>
          <p:nvPr/>
        </p:nvSpPr>
        <p:spPr>
          <a:xfrm>
            <a:off x="9298230" y="1293161"/>
            <a:ext cx="1620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>
                <a:latin typeface="Comic Sans MS" panose="030F0702030302020204" pitchFamily="66" charset="0"/>
              </a:rPr>
              <a:t>Забележки: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FCC5131-A970-F424-A7B2-AF5D9327593F}"/>
              </a:ext>
            </a:extLst>
          </p:cNvPr>
          <p:cNvSpPr txBox="1"/>
          <p:nvPr/>
        </p:nvSpPr>
        <p:spPr>
          <a:xfrm>
            <a:off x="8794845" y="1806014"/>
            <a:ext cx="28418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 таблицата със забележки има две кръгчета (червено и зелено). С червеното кръгче отбелязвате всички неучебни дни, а със зеленото – например първия учебен ден или 3-ти март. За целта можете да копирате толкова кръгчета от цвят, колкого ви трябват. В графата "Забележки" може да запишете всички неучебни дни или да напишете легенда, обясняваща какво означава червеното кръгче върху датите и какво означава зеленото кръгче.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CC42D70-B039-EC75-BBB1-73688DF6EDDE}"/>
              </a:ext>
            </a:extLst>
          </p:cNvPr>
          <p:cNvSpPr/>
          <p:nvPr/>
        </p:nvSpPr>
        <p:spPr>
          <a:xfrm>
            <a:off x="759238" y="1999886"/>
            <a:ext cx="211457" cy="23607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74D3F02B-B951-12D2-73B5-00AFC6FFA6FC}"/>
              </a:ext>
            </a:extLst>
          </p:cNvPr>
          <p:cNvSpPr/>
          <p:nvPr/>
        </p:nvSpPr>
        <p:spPr>
          <a:xfrm>
            <a:off x="3110758" y="2243972"/>
            <a:ext cx="211457" cy="23607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FBC62A9-929B-76D4-3204-7C0F1FD1C91C}"/>
              </a:ext>
            </a:extLst>
          </p:cNvPr>
          <p:cNvSpPr/>
          <p:nvPr/>
        </p:nvSpPr>
        <p:spPr>
          <a:xfrm>
            <a:off x="3333609" y="2229653"/>
            <a:ext cx="211457" cy="23607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74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96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Tsvetelina Milova</dc:creator>
  <cp:lastModifiedBy>Tsvetelina Milova</cp:lastModifiedBy>
  <cp:revision>1</cp:revision>
  <dcterms:created xsi:type="dcterms:W3CDTF">2024-05-19T12:59:08Z</dcterms:created>
  <dcterms:modified xsi:type="dcterms:W3CDTF">2024-05-19T15:07:52Z</dcterms:modified>
</cp:coreProperties>
</file>